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3D85-2876-B84E-9D5A-8E77A28EE0CD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999FE-7AC6-EB45-91BC-9071DE22F3A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642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999FE-7AC6-EB45-91BC-9071DE22F3A1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1487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97463-EC1F-6DA5-35DA-006503053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62197-8200-816B-7809-C3552BF77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E3759-0BBC-009C-D837-534755F0F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B1AF9-2052-CFF6-68E4-5F4E098E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45C8C-10EC-45B5-6C0E-1A9A5E8A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0209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2FF3-8015-F111-E38C-BBD82E43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BB16F-2C28-EB86-3ACD-0D1C840FB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9866C-EEC7-4D47-FB89-43A1B9CD9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3ED87-07F7-E316-23AB-BFA6F3832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69844-0685-F9C4-913D-4AEF1D58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4509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E1B6-875A-79DA-4C7E-0EC55E329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FA9FC-D02F-E5A7-AAD9-587A2318E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2B6C2-32ED-F6DE-6B82-FF6397022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14951-89A2-B9EC-CEAC-77C189A8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3D856-6D39-7F45-88A0-35A26450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5194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0F96-C849-FEF0-2B90-C4CAA942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E1F3D-A217-9F30-15BB-FF3B4F61A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CC9D8-058C-9D63-3BF0-A4A1C12CB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DC41B-D043-4ECE-CB4C-C7105FA6B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5941F-9B2D-1225-D4AD-1A6A766F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F28AF-2B2A-327B-F8F2-9C6FCEE5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348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DAF0-AF7F-D026-91EA-758CA2AE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4294E-DC58-E24E-65DB-85ED9E2FB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B9DDE6-C77D-6588-5096-E849A5FBA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150394-587B-250B-8B77-E6EFAF24C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A2D2E5-D4A3-28CE-7CA6-1921E5246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C64403-08D2-8B60-2BF6-E0624ADA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5C1E7-DE46-232D-6620-E3FF9D27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7F1E77-93C9-6CC2-2B96-B2732A82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0896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1C51F-6E91-DD3C-F97F-64B2FA334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E02981-6D64-769D-11A9-CE6A2DBEF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3ABEF-980B-714C-B82F-91BC4DA8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0474B-2ADE-1B25-6904-CBCA6E20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2601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664B7-75AC-F054-F3AD-D6E889C0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E092A-ED46-3043-4E20-A6A77679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E26B9-987A-8B1A-C148-B3AE981D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6367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F42A9-49BD-05ED-2397-B042E0063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9E9E-3C15-B3B2-8EEF-FF3F7277A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ACBA0-412F-5EEB-2096-93E2D07FD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2C415-FD05-98FD-989F-CE66D9A4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14B82-09A8-4765-7D89-80C57653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0F0B6-0E4F-C07D-AE11-E50A8D74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2168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480E-8055-040C-BD61-B30EB493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174026-D14A-AA73-2E76-6AA11F8B6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6F825-D44A-1616-4124-F3C9056C4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899D4-7AD9-A463-2F4E-B33550775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733DC-2655-2525-172D-C652032B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53096-9CD5-8D7E-751B-CAC8DB75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7119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A0F7A-106F-A5AC-B973-7F96EF4A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D365D-A126-D32F-E4B4-511447B81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CD81E-E6E7-B6C6-4A63-54129CF40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2ACF0-2799-59A6-F394-A610E209E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67925-2A58-24C1-126D-91638416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9591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B9440B-2D99-32C8-F8E0-C2107F755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D4AA1A-FB5D-8602-417A-B9B6D6619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D4FEE-ED4A-E8B3-81BF-5E5D67DC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1F6D5-D1BD-F1E2-2474-560148F8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117EF-59AC-0A80-7D18-A2325607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16714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50FEA2-9D28-54AA-3CA7-0C1A9668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25AF1-535C-438F-F6CD-2A04EF2FB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1B41D-48D1-E36E-C07E-5612C037D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9B994-EA5B-AD46-9637-463F00242EEC}" type="datetimeFigureOut">
              <a:rPr lang="en-DE" smtClean="0"/>
              <a:t>07.10.24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F396B-A088-3BB5-C5D7-4A2EA8726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5A6C8-F835-501D-AEFD-2D8859DD0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B501F-4442-D84C-9EBF-96007CA2A5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4728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8180-5CB6-272A-B9DF-7C43E58114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Shiny QC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9A264A-4B76-C146-9FF0-AA1262405A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8131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12CC55-3703-5F87-6657-370E5C52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Where and what to store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1CF544-DEB7-33BC-9580-5679A4E786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DE" dirty="0"/>
              <a:t>Format either:</a:t>
            </a:r>
          </a:p>
          <a:p>
            <a:pPr marL="514350" indent="-514350">
              <a:buFont typeface="+mj-lt"/>
              <a:buAutoNum type="alphaLcParenR"/>
            </a:pPr>
            <a:r>
              <a:rPr lang="en-DE" dirty="0"/>
              <a:t>Bruker output</a:t>
            </a:r>
          </a:p>
          <a:p>
            <a:pPr marL="514350" indent="-514350">
              <a:buFont typeface="+mj-lt"/>
              <a:buAutoNum type="alphaLcParenR"/>
            </a:pPr>
            <a:r>
              <a:rPr lang="en-DE" dirty="0"/>
              <a:t>Tracefinder output (does not need to go through converter)</a:t>
            </a:r>
          </a:p>
          <a:p>
            <a:pPr marL="514350" indent="-514350">
              <a:buFont typeface="+mj-lt"/>
              <a:buAutoNum type="alphaLcParenR"/>
            </a:pPr>
            <a:r>
              <a:rPr lang="en-DE" dirty="0"/>
              <a:t>Other formats on request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38FD2-8829-BD33-96E2-6941E17EAF1E}"/>
              </a:ext>
            </a:extLst>
          </p:cNvPr>
          <p:cNvSpPr txBox="1"/>
          <p:nvPr/>
        </p:nvSpPr>
        <p:spPr>
          <a:xfrm>
            <a:off x="1382485" y="1690688"/>
            <a:ext cx="351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Proposed directory structure on octopus: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D4E108B-813E-DBA9-4EED-D94C4DC0FB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77686" y="2475479"/>
            <a:ext cx="4457700" cy="3378200"/>
          </a:xfrm>
        </p:spPr>
      </p:pic>
    </p:spTree>
    <p:extLst>
      <p:ext uri="{BB962C8B-B14F-4D97-AF65-F5344CB8AC3E}">
        <p14:creationId xmlns:p14="http://schemas.microsoft.com/office/powerpoint/2010/main" val="205328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7D0BF-3703-D97A-BBA7-82C1FE9E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Select instrument and method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8048D6A-272B-41BF-B020-C93266A549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4900" y="1962944"/>
            <a:ext cx="4279900" cy="12954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97C9A5-7A27-4325-1B52-AE3FDB899769}"/>
              </a:ext>
            </a:extLst>
          </p:cNvPr>
          <p:cNvSpPr txBox="1"/>
          <p:nvPr/>
        </p:nvSpPr>
        <p:spPr>
          <a:xfrm>
            <a:off x="6792686" y="4147457"/>
            <a:ext cx="355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All .xlsx files in that directory will be read and concatenated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C82071-1063-0257-51B6-E93AECA4E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072" y="1690688"/>
            <a:ext cx="34290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0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2BB3B-0371-FFED-6366-F97DA352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Plotting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D34CAF-ABD1-3ACE-F8F8-01603AB8FB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5457" y="2293710"/>
            <a:ext cx="4667600" cy="43513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8994C4-A87D-136F-8100-60B975DD91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420467"/>
            <a:ext cx="5181600" cy="316165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7DA7B-AFDD-8103-5E95-13B9700E77B1}"/>
              </a:ext>
            </a:extLst>
          </p:cNvPr>
          <p:cNvSpPr txBox="1"/>
          <p:nvPr/>
        </p:nvSpPr>
        <p:spPr>
          <a:xfrm>
            <a:off x="1360714" y="1825625"/>
            <a:ext cx="3712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Choose what to plot</a:t>
            </a:r>
          </a:p>
        </p:txBody>
      </p:sp>
    </p:spTree>
    <p:extLst>
      <p:ext uri="{BB962C8B-B14F-4D97-AF65-F5344CB8AC3E}">
        <p14:creationId xmlns:p14="http://schemas.microsoft.com/office/powerpoint/2010/main" val="144773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7536-6C66-BF35-4C5E-A9652CC3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Selecting compounds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044EB8-3184-9456-49EE-C9893ADA5B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1119" y="1825625"/>
            <a:ext cx="5115762" cy="43513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2B0BFA4-AD8E-64B5-227F-06D59C2951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772667"/>
            <a:ext cx="5181600" cy="2457253"/>
          </a:xfrm>
        </p:spPr>
      </p:pic>
    </p:spTree>
    <p:extLst>
      <p:ext uri="{BB962C8B-B14F-4D97-AF65-F5344CB8AC3E}">
        <p14:creationId xmlns:p14="http://schemas.microsoft.com/office/powerpoint/2010/main" val="4099002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EAD5-5B35-BE66-1F11-B23ECCC4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Excluding experiments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1ECA6A-6CB6-E718-B133-7307802543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05451"/>
            <a:ext cx="5181600" cy="299168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59F7222-1FCF-5B86-1A67-8ABC39A1F9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839583"/>
            <a:ext cx="5181600" cy="2323422"/>
          </a:xfrm>
        </p:spPr>
      </p:pic>
    </p:spTree>
    <p:extLst>
      <p:ext uri="{BB962C8B-B14F-4D97-AF65-F5344CB8AC3E}">
        <p14:creationId xmlns:p14="http://schemas.microsoft.com/office/powerpoint/2010/main" val="289960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59</Words>
  <Application>Microsoft Macintosh PowerPoint</Application>
  <PresentationFormat>Widescreen</PresentationFormat>
  <Paragraphs>14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Shiny QC</vt:lpstr>
      <vt:lpstr>Where and what to store</vt:lpstr>
      <vt:lpstr>Select instrument and method</vt:lpstr>
      <vt:lpstr>Plotting</vt:lpstr>
      <vt:lpstr>Selecting compounds</vt:lpstr>
      <vt:lpstr>Excluding experiments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CEdlich</dc:creator>
  <cp:lastModifiedBy>CEdlich</cp:lastModifiedBy>
  <cp:revision>1</cp:revision>
  <dcterms:created xsi:type="dcterms:W3CDTF">2024-10-07T06:48:20Z</dcterms:created>
  <dcterms:modified xsi:type="dcterms:W3CDTF">2024-10-07T09:47:52Z</dcterms:modified>
</cp:coreProperties>
</file>